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B285C-124D-45A9-9337-3083C3993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B9F2D-A3F3-4F8C-8044-9F4E11D88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5EBE7-000D-49F1-8207-C834986A9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E10A-76FA-4CCA-8451-BF29E26827AF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4DF22-2AB6-44AB-AC63-33584B5C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18D66-8E0F-4067-8E2C-F7841338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CD93-9BFD-4E10-A9DC-85B5ECABF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68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7A48A-57A1-413C-A81D-73F1C0A62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346CD-ADEA-4F15-9A4F-3CB73D502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83EE5-7943-4DB4-ADC2-35E7566BA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E10A-76FA-4CCA-8451-BF29E26827AF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8E9ED-5D2F-4AA4-97CF-8953B376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4490B-EA1A-4D89-BD72-FFC8EBAA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CD93-9BFD-4E10-A9DC-85B5ECABF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19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06371A-7D26-4770-94DC-E46F3B614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C9C1D-5FA7-4D9B-8530-9E2976678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4CB9E-EDF6-49AB-85A2-B1332292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E10A-76FA-4CCA-8451-BF29E26827AF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5369-EA27-4884-8BFC-DB6C2492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2E608-F4D0-4265-9ED1-FA66B15B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CD93-9BFD-4E10-A9DC-85B5ECABF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36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F76B-4FAD-4A20-81C0-48AF3FAB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9021E-3427-491F-A748-7DC23F71B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85A9A-342D-42A5-BBF9-7EDAA005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E10A-76FA-4CCA-8451-BF29E26827AF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CEA4B-7A64-41C8-BF0B-C7ED9007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C1B36-4EC1-475E-98E1-89494F34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CD93-9BFD-4E10-A9DC-85B5ECABF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84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C9A2-8CDE-4230-80C5-D5F7ACC1B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91D59-2DBE-4624-B39D-E8D9A71D9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2C6C0-4163-41F9-988C-5C2C30194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E10A-76FA-4CCA-8451-BF29E26827AF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20C18-B33E-4984-A25E-5A6C0FAB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1B2EE-656F-43CD-A975-918660E9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CD93-9BFD-4E10-A9DC-85B5ECABF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98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474E5-6424-4426-B01A-F7A32E19E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D3B7F-0224-485F-B4CB-8C32215BD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E80B7-C5B1-49A2-BA5F-CC55D32C8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2CD60-7A03-4543-BCCB-0BE631FC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E10A-76FA-4CCA-8451-BF29E26827AF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1934A-126F-49AB-960F-400F1DE8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382FE-C644-4EAF-8D20-7F54445E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CD93-9BFD-4E10-A9DC-85B5ECABF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46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3384-91C3-4779-9E04-9BF693F94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51FE1-5B55-49AF-95EB-0F196CAF5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67A64-E07A-4EAF-A1CC-7387AE5DE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E7DE8-08FA-43DB-92C8-BD4277CEF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A9744-D010-406A-859F-AB977A713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452681-528E-4EAA-AF2F-A38D6D09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E10A-76FA-4CCA-8451-BF29E26827AF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0A7FE-334D-423B-B961-C205C87A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6C2AE0-E125-439F-9A59-B1729EE7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CD93-9BFD-4E10-A9DC-85B5ECABF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67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EF12E-DCB9-4079-8AA7-66EF465B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70B81-DD53-4018-95F7-E6515C3B7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E10A-76FA-4CCA-8451-BF29E26827AF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AD2EA-7008-4965-9DF7-1CD11EEF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01CE1-4E09-4C79-ABF5-5F26FC0B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CD93-9BFD-4E10-A9DC-85B5ECABF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69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F5A51-C7AA-44AE-8A8C-276250DC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E10A-76FA-4CCA-8451-BF29E26827AF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4BF69A-3C57-4B6D-9829-722C8741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9CADA-748C-4C98-A9B2-064CD5BF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CD93-9BFD-4E10-A9DC-85B5ECABF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52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A295-9875-4BD9-A8B2-1D513BDC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4B576-4DB6-4ACF-9C97-FF0915F13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6936F4-E8E3-433B-AE68-90C246695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A875F-4BCF-4573-9A55-E32A731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E10A-76FA-4CCA-8451-BF29E26827AF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0B5AB-9CFB-4D1D-BF42-A4D2FAFE7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FCA96-063B-4F98-984D-560F47AFB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CD93-9BFD-4E10-A9DC-85B5ECABF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14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57EF0-06A3-42F1-B157-7490B0E34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20C525-A08B-4D95-9105-88942CDF5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442A0-700F-42C1-8A40-AF5454121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AB556-33A9-4E82-ACEB-90A58C2DF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E10A-76FA-4CCA-8451-BF29E26827AF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499E5-01EA-4596-B851-37A56EB9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A39C7-863C-4367-AD9B-BD3259E0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CD93-9BFD-4E10-A9DC-85B5ECABF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73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63C467-7E55-495E-B3C2-93FBBCCE3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A319F-4472-43E9-8B70-D63C84F2B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8C09C-D869-45B0-9D9D-26FA0DEDF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9E10A-76FA-4CCA-8451-BF29E26827AF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8CEEB-C08B-4711-81A3-8F48EE482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CA6CC-6485-40DA-BFE4-AD5178037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4CD93-9BFD-4E10-A9DC-85B5ECABF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52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8343CB-DC53-4001-9787-1C24C57EAA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9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C8A22D-C8D1-45BC-9CC8-20DFDF5C61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84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A270B9-1F61-4950-8027-549D07748C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8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580D10-E7A8-4CCC-ACD8-8C497D04AD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70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D1E769-F182-41D1-AF5C-A5F9150E59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79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4616FB6-39A2-4DFE-8547-71E60EF94C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52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5BF8D2-6906-4701-AF65-A0CE4708C3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89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3D4B0E-DB3A-4D5B-B491-7B77259D56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1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3B98F0-FC81-4599-AC0F-91F31CE161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0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33F3DA-1C0E-4644-8C54-D146ABC507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3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1354D8-6AC2-4393-A321-62A8275500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1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AC88D2-C3B6-4D6C-BCF2-E66C51B48B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4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EC143D-BD02-493F-BCC6-C786CB8417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8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1FEB64-F2CC-4F34-97C1-C76B0E4A5E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871F59-30E3-448B-BEA4-803E55CAAC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99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711307-54A4-45D1-931D-5651FB6596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23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2025-05-14T11:00:14Z</dcterms:created>
  <dcterms:modified xsi:type="dcterms:W3CDTF">2025-05-14T11:10:14Z</dcterms:modified>
</cp:coreProperties>
</file>