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DB4E-836D-3456-F6B9-D7F80C510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D8DC2-F729-17E2-8722-4B9A341C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359A-908C-F31C-9456-B2A42702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45698-D7EC-E52E-1795-E560A772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B98B1-BFCF-67C4-6428-CC2E1DA5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4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2421-7F35-4836-12D4-6200ECBC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D2748-D4FE-E72F-0330-E048CF3B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7AE68-A3B5-6633-BFED-80BFB8CA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EC6F-B13F-E144-28CD-18E0EE1F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973A-392A-AA25-DAFC-C3E6E439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7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BFBA6-B0C5-5B2C-4D82-0822FA8EE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262B0-7E1C-8538-4980-3B1018F6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87FBA-ADA7-5965-A43E-CF730D2B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79EA7-15D4-1782-D9E1-7F76017F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AF133-C027-32AF-C031-D46474DA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FC90-18D0-D981-E4E8-90C644D0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ADC-00AD-E781-39FF-43973159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7BDF3-74DE-9402-4DF6-A0AC1D51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67519-B50D-2D5F-EE99-D4BF3300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9F70-B610-672C-0089-0BF077B7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1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F1AC-66A7-BF6F-F4C7-EB817F29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0EBA-6519-B5F4-9E5B-FF6B9784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A083-F47B-1B54-6387-8C0D3187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EB3DE-E240-15FB-E6AB-CB0E7393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F215-7BE1-751E-7464-DE5FBADD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2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8C0F-CE44-8B85-4D34-55439C68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50BCA-7AD6-23BF-4C50-EA82A68BF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DE00F-32E1-357E-9E8A-540548BC7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94736-D241-7440-6A63-F6360DFA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3D88-3B9B-F002-9766-084C0DB2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4E095-B0A0-327B-69C2-59C54E98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1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5F9A-CD95-B9FC-FC06-CBDB2E69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7D9C6-5FF1-FB65-C9DF-A51985167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656A6-8156-EF2D-9E0C-FBE373661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EBBA8-4168-1628-A49F-27A237098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F0659-68ED-7EF8-CB81-459F90D99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AB075-619D-D97A-71A3-0BEB5544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8D35B-5734-34B1-1F6E-64A64F48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D4DF8-C807-7ACF-4293-7406BDF8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9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4D94-D321-6E1D-2F2F-BBC36EEC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77117-73BC-9379-79B5-2B5361A1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BD189-205B-9FD6-8FC6-5803237C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75A45-5DAF-12B6-11FA-F5740562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B66BE-2BEC-1D2D-150B-219E8CBF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69F5D-F4D8-6282-5D5A-752E3259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88FC1-BE12-446B-3618-09FEC803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0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7255-51FD-BD0A-BAD2-C1933C81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AFF3-598A-2C34-5454-DFB5DD1A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98189-69B5-17AB-FA8D-E4EF83FCB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B365D-B46A-53E8-6E58-BCCB883A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FD3CA-1660-6687-9792-D167C86A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8E449-C28C-B827-F8A5-E23E6517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0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25BA-BB8B-B2E3-8A64-9A5AD597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A51C5-8F86-AFF9-ADC8-7AA9C595C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56986-4499-C06D-6E6F-830F4715F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D9FF4-76BF-D1BA-281F-74C07903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52D17-F344-D219-EAF6-B14A3009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A586A-4C5B-4A36-6CA9-A11A9359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F2948-8686-1749-B794-6451062E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1EBEF-DF2B-0621-F28D-290BEDAF0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06D7A-C5A6-39EC-9750-3C58AB47F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3CDF9-3980-4E29-97CF-C5024B79A519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8A725-2133-61A6-46A9-55CDCE536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6C95E-1669-98C0-1666-ABF663824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FAE2CD-59EE-4707-B05F-A9C87D299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9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cartoon characters in clothing&#10;&#10;AI-generated content may be incorrect.">
            <a:extLst>
              <a:ext uri="{FF2B5EF4-FFF2-40B4-BE49-F238E27FC236}">
                <a16:creationId xmlns:a16="http://schemas.microsoft.com/office/drawing/2014/main" id="{40155E58-9E4F-3A58-EB65-7D912E1971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overlay&#10;&#10;AI-generated content may be incorrect.">
            <a:extLst>
              <a:ext uri="{FF2B5EF4-FFF2-40B4-BE49-F238E27FC236}">
                <a16:creationId xmlns:a16="http://schemas.microsoft.com/office/drawing/2014/main" id="{C719B007-1ADE-149C-4DA1-98E5E5EA70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8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wearing superhero clothing&#10;&#10;AI-generated content may be incorrect.">
            <a:extLst>
              <a:ext uri="{FF2B5EF4-FFF2-40B4-BE49-F238E27FC236}">
                <a16:creationId xmlns:a16="http://schemas.microsoft.com/office/drawing/2014/main" id="{FCF9B318-A817-7FBC-A690-4D8942EA3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images of construction vehicles&#10;&#10;AI-generated content may be incorrect.">
            <a:extLst>
              <a:ext uri="{FF2B5EF4-FFF2-40B4-BE49-F238E27FC236}">
                <a16:creationId xmlns:a16="http://schemas.microsoft.com/office/drawing/2014/main" id="{C2D24F2C-18F2-F2F4-2FD3-6E97547F7C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garbage with smoke stacks and smokestacks&#10;&#10;AI-generated content may be incorrect.">
            <a:extLst>
              <a:ext uri="{FF2B5EF4-FFF2-40B4-BE49-F238E27FC236}">
                <a16:creationId xmlns:a16="http://schemas.microsoft.com/office/drawing/2014/main" id="{080546E6-A894-E403-214E-DE84DA4910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3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garbage next to yellow boxes&#10;&#10;AI-generated content may be incorrect.">
            <a:extLst>
              <a:ext uri="{FF2B5EF4-FFF2-40B4-BE49-F238E27FC236}">
                <a16:creationId xmlns:a16="http://schemas.microsoft.com/office/drawing/2014/main" id="{D01CB56C-A022-7669-545B-7366FCB6D4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wearing clothing&#10;&#10;AI-generated content may be incorrect.">
            <a:extLst>
              <a:ext uri="{FF2B5EF4-FFF2-40B4-BE49-F238E27FC236}">
                <a16:creationId xmlns:a16="http://schemas.microsoft.com/office/drawing/2014/main" id="{5F945025-6021-FAD5-C801-B9B42DAC94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7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recycling process&#10;&#10;AI-generated content may be incorrect.">
            <a:extLst>
              <a:ext uri="{FF2B5EF4-FFF2-40B4-BE49-F238E27FC236}">
                <a16:creationId xmlns:a16="http://schemas.microsoft.com/office/drawing/2014/main" id="{396A97DB-04AD-3A3B-E46D-E5B67431A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rectangle with blue text&#10;&#10;AI-generated content may be incorrect.">
            <a:extLst>
              <a:ext uri="{FF2B5EF4-FFF2-40B4-BE49-F238E27FC236}">
                <a16:creationId xmlns:a16="http://schemas.microsoft.com/office/drawing/2014/main" id="{D6CB7A62-C31A-AE9A-1471-93B67F4133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with a paper and a paper bag&#10;&#10;AI-generated content may be incorrect.">
            <a:extLst>
              <a:ext uri="{FF2B5EF4-FFF2-40B4-BE49-F238E27FC236}">
                <a16:creationId xmlns:a16="http://schemas.microsoft.com/office/drawing/2014/main" id="{EB1D7F30-944C-6F87-C487-63A3924241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lage of different types of waste&#10;&#10;AI-generated content may be incorrect.">
            <a:extLst>
              <a:ext uri="{FF2B5EF4-FFF2-40B4-BE49-F238E27FC236}">
                <a16:creationId xmlns:a16="http://schemas.microsoft.com/office/drawing/2014/main" id="{6A2F224B-B62F-170C-E21A-BC9138A607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ue background with words&#10;&#10;AI-generated content may be incorrect.">
            <a:extLst>
              <a:ext uri="{FF2B5EF4-FFF2-40B4-BE49-F238E27FC236}">
                <a16:creationId xmlns:a16="http://schemas.microsoft.com/office/drawing/2014/main" id="{5DD70BF8-2A57-E987-4617-7AB9157573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Bailey  Paul</dc:creator>
  <cp:lastModifiedBy>Bailey  Paul</cp:lastModifiedBy>
  <cp:revision>9</cp:revision>
  <dcterms:created xsi:type="dcterms:W3CDTF">2025-05-08T08:41:45Z</dcterms:created>
  <dcterms:modified xsi:type="dcterms:W3CDTF">2025-05-08T09:21:31Z</dcterms:modified>
</cp:coreProperties>
</file>